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6EB14C-A27A-462A-9B3B-88F3760A4544}">
  <a:tblStyle styleId="{D76EB14C-A27A-462A-9B3B-88F3760A4544}"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7" name="Google Shape;987;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6" name="Google Shape;99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07" name="Google Shape;1007;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0" name="Google Shape;1020;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49" name="Google Shape;104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70" name="Google Shape;10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40" name="Google Shape;1140;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49" name="Google Shape;114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55" name="Google Shape;115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0" name="Google Shape;12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8" name="Google Shape;129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3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6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 Id="rId3" Type="http://schemas.openxmlformats.org/officeDocument/2006/relationships/image" Target="../media/image4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7.png"/><Relationship Id="rId3" Type="http://schemas.openxmlformats.org/officeDocument/2006/relationships/image" Target="../media/image1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jpg"/><Relationship Id="rId3" Type="http://schemas.openxmlformats.org/officeDocument/2006/relationships/image" Target="../media/image51.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3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7.png"/><Relationship Id="rId4" Type="http://schemas.openxmlformats.org/officeDocument/2006/relationships/image" Target="../media/image3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3.png"/><Relationship Id="rId4"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5.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2.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1.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6.png"/><Relationship Id="rId4" Type="http://schemas.openxmlformats.org/officeDocument/2006/relationships/image" Target="../media/image72.png"/><Relationship Id="rId5" Type="http://schemas.openxmlformats.org/officeDocument/2006/relationships/image" Target="../media/image92.png"/><Relationship Id="rId6" Type="http://schemas.openxmlformats.org/officeDocument/2006/relationships/image" Target="../media/image73.png"/><Relationship Id="rId7"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6.png"/><Relationship Id="rId84" Type="http://schemas.openxmlformats.org/officeDocument/2006/relationships/image" Target="../media/image171.png"/><Relationship Id="rId83" Type="http://schemas.openxmlformats.org/officeDocument/2006/relationships/image" Target="../media/image166.png"/><Relationship Id="rId42" Type="http://schemas.openxmlformats.org/officeDocument/2006/relationships/image" Target="../media/image121.png"/><Relationship Id="rId86" Type="http://schemas.openxmlformats.org/officeDocument/2006/relationships/image" Target="../media/image163.png"/><Relationship Id="rId41" Type="http://schemas.openxmlformats.org/officeDocument/2006/relationships/image" Target="../media/image137.png"/><Relationship Id="rId85" Type="http://schemas.openxmlformats.org/officeDocument/2006/relationships/image" Target="../media/image160.png"/><Relationship Id="rId44" Type="http://schemas.openxmlformats.org/officeDocument/2006/relationships/image" Target="../media/image126.png"/><Relationship Id="rId88" Type="http://schemas.openxmlformats.org/officeDocument/2006/relationships/image" Target="../media/image178.png"/><Relationship Id="rId43" Type="http://schemas.openxmlformats.org/officeDocument/2006/relationships/image" Target="../media/image123.png"/><Relationship Id="rId87" Type="http://schemas.openxmlformats.org/officeDocument/2006/relationships/image" Target="../media/image165.png"/><Relationship Id="rId46" Type="http://schemas.openxmlformats.org/officeDocument/2006/relationships/image" Target="../media/image122.png"/><Relationship Id="rId45" Type="http://schemas.openxmlformats.org/officeDocument/2006/relationships/image" Target="../media/image131.png"/><Relationship Id="rId80" Type="http://schemas.openxmlformats.org/officeDocument/2006/relationships/image" Target="../media/image156.jpg"/><Relationship Id="rId82" Type="http://schemas.openxmlformats.org/officeDocument/2006/relationships/image" Target="../media/image159.png"/><Relationship Id="rId81" Type="http://schemas.openxmlformats.org/officeDocument/2006/relationships/image" Target="../media/image169.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80.png"/><Relationship Id="rId4" Type="http://schemas.openxmlformats.org/officeDocument/2006/relationships/image" Target="../media/image94.png"/><Relationship Id="rId9" Type="http://schemas.openxmlformats.org/officeDocument/2006/relationships/image" Target="../media/image98.png"/><Relationship Id="rId48" Type="http://schemas.openxmlformats.org/officeDocument/2006/relationships/image" Target="../media/image120.png"/><Relationship Id="rId47" Type="http://schemas.openxmlformats.org/officeDocument/2006/relationships/image" Target="../media/image125.png"/><Relationship Id="rId49" Type="http://schemas.openxmlformats.org/officeDocument/2006/relationships/image" Target="../media/image141.png"/><Relationship Id="rId5" Type="http://schemas.openxmlformats.org/officeDocument/2006/relationships/image" Target="../media/image83.png"/><Relationship Id="rId6" Type="http://schemas.openxmlformats.org/officeDocument/2006/relationships/image" Target="../media/image91.png"/><Relationship Id="rId7" Type="http://schemas.openxmlformats.org/officeDocument/2006/relationships/image" Target="../media/image110.png"/><Relationship Id="rId8" Type="http://schemas.openxmlformats.org/officeDocument/2006/relationships/image" Target="../media/image89.png"/><Relationship Id="rId73" Type="http://schemas.openxmlformats.org/officeDocument/2006/relationships/image" Target="../media/image162.png"/><Relationship Id="rId72" Type="http://schemas.openxmlformats.org/officeDocument/2006/relationships/image" Target="../media/image164.png"/><Relationship Id="rId31" Type="http://schemas.openxmlformats.org/officeDocument/2006/relationships/image" Target="../media/image115.png"/><Relationship Id="rId75" Type="http://schemas.openxmlformats.org/officeDocument/2006/relationships/image" Target="../media/image143.png"/><Relationship Id="rId30" Type="http://schemas.openxmlformats.org/officeDocument/2006/relationships/image" Target="../media/image130.png"/><Relationship Id="rId74" Type="http://schemas.openxmlformats.org/officeDocument/2006/relationships/image" Target="../media/image152.png"/><Relationship Id="rId33" Type="http://schemas.openxmlformats.org/officeDocument/2006/relationships/image" Target="../media/image108.png"/><Relationship Id="rId77" Type="http://schemas.openxmlformats.org/officeDocument/2006/relationships/image" Target="../media/image158.png"/><Relationship Id="rId32" Type="http://schemas.openxmlformats.org/officeDocument/2006/relationships/image" Target="../media/image109.png"/><Relationship Id="rId76" Type="http://schemas.openxmlformats.org/officeDocument/2006/relationships/image" Target="../media/image155.png"/><Relationship Id="rId35" Type="http://schemas.openxmlformats.org/officeDocument/2006/relationships/image" Target="../media/image118.png"/><Relationship Id="rId79" Type="http://schemas.openxmlformats.org/officeDocument/2006/relationships/image" Target="../media/image177.png"/><Relationship Id="rId34" Type="http://schemas.openxmlformats.org/officeDocument/2006/relationships/image" Target="../media/image149.png"/><Relationship Id="rId78" Type="http://schemas.openxmlformats.org/officeDocument/2006/relationships/image" Target="../media/image172.png"/><Relationship Id="rId71" Type="http://schemas.openxmlformats.org/officeDocument/2006/relationships/image" Target="../media/image167.png"/><Relationship Id="rId70" Type="http://schemas.openxmlformats.org/officeDocument/2006/relationships/image" Target="../media/image168.png"/><Relationship Id="rId37" Type="http://schemas.openxmlformats.org/officeDocument/2006/relationships/image" Target="../media/image112.png"/><Relationship Id="rId36" Type="http://schemas.openxmlformats.org/officeDocument/2006/relationships/image" Target="../media/image127.png"/><Relationship Id="rId39" Type="http://schemas.openxmlformats.org/officeDocument/2006/relationships/image" Target="../media/image132.png"/><Relationship Id="rId38" Type="http://schemas.openxmlformats.org/officeDocument/2006/relationships/image" Target="../media/image114.png"/><Relationship Id="rId62" Type="http://schemas.openxmlformats.org/officeDocument/2006/relationships/image" Target="../media/image136.png"/><Relationship Id="rId61" Type="http://schemas.openxmlformats.org/officeDocument/2006/relationships/image" Target="../media/image147.png"/><Relationship Id="rId20" Type="http://schemas.openxmlformats.org/officeDocument/2006/relationships/image" Target="../media/image106.png"/><Relationship Id="rId64" Type="http://schemas.openxmlformats.org/officeDocument/2006/relationships/image" Target="../media/image150.png"/><Relationship Id="rId63" Type="http://schemas.openxmlformats.org/officeDocument/2006/relationships/image" Target="../media/image148.png"/><Relationship Id="rId22" Type="http://schemas.openxmlformats.org/officeDocument/2006/relationships/image" Target="../media/image96.png"/><Relationship Id="rId66" Type="http://schemas.openxmlformats.org/officeDocument/2006/relationships/image" Target="../media/image144.png"/><Relationship Id="rId21" Type="http://schemas.openxmlformats.org/officeDocument/2006/relationships/image" Target="../media/image102.png"/><Relationship Id="rId65" Type="http://schemas.openxmlformats.org/officeDocument/2006/relationships/image" Target="../media/image151.png"/><Relationship Id="rId24" Type="http://schemas.openxmlformats.org/officeDocument/2006/relationships/image" Target="../media/image103.png"/><Relationship Id="rId68" Type="http://schemas.openxmlformats.org/officeDocument/2006/relationships/image" Target="../media/image135.png"/><Relationship Id="rId23" Type="http://schemas.openxmlformats.org/officeDocument/2006/relationships/image" Target="../media/image124.png"/><Relationship Id="rId67" Type="http://schemas.openxmlformats.org/officeDocument/2006/relationships/image" Target="../media/image161.png"/><Relationship Id="rId60" Type="http://schemas.openxmlformats.org/officeDocument/2006/relationships/image" Target="../media/image145.png"/><Relationship Id="rId26" Type="http://schemas.openxmlformats.org/officeDocument/2006/relationships/image" Target="../media/image113.png"/><Relationship Id="rId25" Type="http://schemas.openxmlformats.org/officeDocument/2006/relationships/image" Target="../media/image107.png"/><Relationship Id="rId69" Type="http://schemas.openxmlformats.org/officeDocument/2006/relationships/image" Target="../media/image153.png"/><Relationship Id="rId28" Type="http://schemas.openxmlformats.org/officeDocument/2006/relationships/image" Target="../media/image111.png"/><Relationship Id="rId27" Type="http://schemas.openxmlformats.org/officeDocument/2006/relationships/image" Target="../media/image104.png"/><Relationship Id="rId29" Type="http://schemas.openxmlformats.org/officeDocument/2006/relationships/image" Target="../media/image117.png"/><Relationship Id="rId51" Type="http://schemas.openxmlformats.org/officeDocument/2006/relationships/image" Target="../media/image146.png"/><Relationship Id="rId50" Type="http://schemas.openxmlformats.org/officeDocument/2006/relationships/image" Target="../media/image154.png"/><Relationship Id="rId53" Type="http://schemas.openxmlformats.org/officeDocument/2006/relationships/image" Target="../media/image129.png"/><Relationship Id="rId52" Type="http://schemas.openxmlformats.org/officeDocument/2006/relationships/image" Target="../media/image142.png"/><Relationship Id="rId11" Type="http://schemas.openxmlformats.org/officeDocument/2006/relationships/image" Target="../media/image87.png"/><Relationship Id="rId55" Type="http://schemas.openxmlformats.org/officeDocument/2006/relationships/image" Target="../media/image133.png"/><Relationship Id="rId10" Type="http://schemas.openxmlformats.org/officeDocument/2006/relationships/image" Target="../media/image84.png"/><Relationship Id="rId54" Type="http://schemas.openxmlformats.org/officeDocument/2006/relationships/image" Target="../media/image128.png"/><Relationship Id="rId13" Type="http://schemas.openxmlformats.org/officeDocument/2006/relationships/image" Target="../media/image90.png"/><Relationship Id="rId57" Type="http://schemas.openxmlformats.org/officeDocument/2006/relationships/image" Target="../media/image134.png"/><Relationship Id="rId12" Type="http://schemas.openxmlformats.org/officeDocument/2006/relationships/image" Target="../media/image101.png"/><Relationship Id="rId56" Type="http://schemas.openxmlformats.org/officeDocument/2006/relationships/image" Target="../media/image140.png"/><Relationship Id="rId15" Type="http://schemas.openxmlformats.org/officeDocument/2006/relationships/image" Target="../media/image99.png"/><Relationship Id="rId59" Type="http://schemas.openxmlformats.org/officeDocument/2006/relationships/image" Target="../media/image138.png"/><Relationship Id="rId14" Type="http://schemas.openxmlformats.org/officeDocument/2006/relationships/image" Target="../media/image88.png"/><Relationship Id="rId58" Type="http://schemas.openxmlformats.org/officeDocument/2006/relationships/image" Target="../media/image139.png"/><Relationship Id="rId17" Type="http://schemas.openxmlformats.org/officeDocument/2006/relationships/image" Target="../media/image97.png"/><Relationship Id="rId16" Type="http://schemas.openxmlformats.org/officeDocument/2006/relationships/image" Target="../media/image105.jpg"/><Relationship Id="rId19" Type="http://schemas.openxmlformats.org/officeDocument/2006/relationships/image" Target="../media/image95.png"/><Relationship Id="rId18" Type="http://schemas.openxmlformats.org/officeDocument/2006/relationships/image" Target="../media/image1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3.png"/><Relationship Id="rId4" Type="http://schemas.openxmlformats.org/officeDocument/2006/relationships/image" Target="../media/image205.png"/><Relationship Id="rId9" Type="http://schemas.openxmlformats.org/officeDocument/2006/relationships/hyperlink" Target="https://www.openmainframeproject.org/projects/cobol-check" TargetMode="External"/><Relationship Id="rId5" Type="http://schemas.openxmlformats.org/officeDocument/2006/relationships/image" Target="../media/image170.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4.png"/><Relationship Id="rId5" Type="http://schemas.openxmlformats.org/officeDocument/2006/relationships/image" Target="../media/image173.png"/><Relationship Id="rId6" Type="http://schemas.openxmlformats.org/officeDocument/2006/relationships/image" Target="../media/image175.png"/><Relationship Id="rId7" Type="http://schemas.openxmlformats.org/officeDocument/2006/relationships/image" Target="../media/image181.png"/><Relationship Id="rId8" Type="http://schemas.openxmlformats.org/officeDocument/2006/relationships/image" Target="../media/image1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00.png"/><Relationship Id="rId4" Type="http://schemas.openxmlformats.org/officeDocument/2006/relationships/image" Target="../media/image182.png"/><Relationship Id="rId5" Type="http://schemas.openxmlformats.org/officeDocument/2006/relationships/image" Target="../media/image223.png"/><Relationship Id="rId6" Type="http://schemas.openxmlformats.org/officeDocument/2006/relationships/image" Target="../media/image205.png"/><Relationship Id="rId7" Type="http://schemas.openxmlformats.org/officeDocument/2006/relationships/image" Target="../media/image214.png"/><Relationship Id="rId8" Type="http://schemas.openxmlformats.org/officeDocument/2006/relationships/hyperlink" Target="https://www.openmainframeproject.org/blog/2022/12/16/open-mainframe-use-case-bank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5.jpg"/><Relationship Id="rId9" Type="http://schemas.openxmlformats.org/officeDocument/2006/relationships/image" Target="../media/image194.png"/><Relationship Id="rId5" Type="http://schemas.openxmlformats.org/officeDocument/2006/relationships/image" Target="../media/image183.jpg"/><Relationship Id="rId6" Type="http://schemas.openxmlformats.org/officeDocument/2006/relationships/image" Target="../media/image192.png"/><Relationship Id="rId7" Type="http://schemas.openxmlformats.org/officeDocument/2006/relationships/image" Target="../media/image188.png"/><Relationship Id="rId8" Type="http://schemas.openxmlformats.org/officeDocument/2006/relationships/image" Target="../media/image195.png"/><Relationship Id="rId10" Type="http://schemas.openxmlformats.org/officeDocument/2006/relationships/hyperlink" Target="https://www.openmainframeproject.org/category/diversity-inclus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mainframeproject.org/podcast" TargetMode="External"/><Relationship Id="rId4" Type="http://schemas.openxmlformats.org/officeDocument/2006/relationships/image" Target="../media/image187.png"/><Relationship Id="rId5" Type="http://schemas.openxmlformats.org/officeDocument/2006/relationships/image" Target="../media/image189.png"/><Relationship Id="rId6" Type="http://schemas.openxmlformats.org/officeDocument/2006/relationships/image" Target="../media/image184.png"/><Relationship Id="rId7" Type="http://schemas.openxmlformats.org/officeDocument/2006/relationships/image" Target="../media/image19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7.png"/><Relationship Id="rId7" Type="http://schemas.openxmlformats.org/officeDocument/2006/relationships/image" Target="../media/image2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vents.linuxfoundation.org/open-mainframe-summit/" TargetMode="External"/><Relationship Id="rId4" Type="http://schemas.openxmlformats.org/officeDocument/2006/relationships/image" Target="../media/image19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openmainframeproject.org/engagement/" TargetMode="External"/><Relationship Id="rId4" Type="http://schemas.openxmlformats.org/officeDocument/2006/relationships/image" Target="../media/image1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1.png"/><Relationship Id="rId6" Type="http://schemas.openxmlformats.org/officeDocument/2006/relationships/image" Target="../media/image193.png"/><Relationship Id="rId7" Type="http://schemas.openxmlformats.org/officeDocument/2006/relationships/hyperlink" Target="https://www.openmainframeproject.org/resources/newslet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openmainframeproject.org/join" TargetMode="External"/><Relationship Id="rId4" Type="http://schemas.openxmlformats.org/officeDocument/2006/relationships/image" Target="../media/image2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03.png"/><Relationship Id="rId4" Type="http://schemas.openxmlformats.org/officeDocument/2006/relationships/image" Target="../media/image19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0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04.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197.png"/><Relationship Id="rId12" Type="http://schemas.openxmlformats.org/officeDocument/2006/relationships/image" Target="../media/image199.png"/><Relationship Id="rId15" Type="http://schemas.openxmlformats.org/officeDocument/2006/relationships/image" Target="../media/image219.png"/><Relationship Id="rId14" Type="http://schemas.openxmlformats.org/officeDocument/2006/relationships/image" Target="../media/image206.png"/><Relationship Id="rId17" Type="http://schemas.openxmlformats.org/officeDocument/2006/relationships/image" Target="../media/image202.png"/><Relationship Id="rId16" Type="http://schemas.openxmlformats.org/officeDocument/2006/relationships/image" Target="../media/image209.png"/><Relationship Id="rId19" Type="http://schemas.openxmlformats.org/officeDocument/2006/relationships/image" Target="../media/image218.png"/><Relationship Id="rId18" Type="http://schemas.openxmlformats.org/officeDocument/2006/relationships/image" Target="../media/image2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07.png"/><Relationship Id="rId8" Type="http://schemas.openxmlformats.org/officeDocument/2006/relationships/image" Target="../media/image2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7.png"/><Relationship Id="rId7" Type="http://schemas.openxmlformats.org/officeDocument/2006/relationships/image" Target="../media/image2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www.openmainframeproject.org/resources/careers" TargetMode="External"/><Relationship Id="rId4" Type="http://schemas.openxmlformats.org/officeDocument/2006/relationships/image" Target="../media/image2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9.png"/><Relationship Id="rId4" Type="http://schemas.openxmlformats.org/officeDocument/2006/relationships/image" Target="../media/image75.png"/><Relationship Id="rId5" Type="http://schemas.openxmlformats.org/officeDocument/2006/relationships/image" Target="../media/image81.png"/><Relationship Id="rId6" Type="http://schemas.openxmlformats.org/officeDocument/2006/relationships/image" Target="../media/image8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mailto:mentorship@openmainframeproject.org" TargetMode="External"/><Relationship Id="rId4" Type="http://schemas.openxmlformats.org/officeDocument/2006/relationships/image" Target="../media/image2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1.xml"/><Relationship Id="rId3"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220.png"/><Relationship Id="rId5" Type="http://schemas.openxmlformats.org/officeDocument/2006/relationships/image" Target="../media/image235.png"/><Relationship Id="rId6" Type="http://schemas.openxmlformats.org/officeDocument/2006/relationships/image" Target="../media/image228.png"/><Relationship Id="rId7" Type="http://schemas.openxmlformats.org/officeDocument/2006/relationships/image" Target="../media/image234.png"/><Relationship Id="rId8" Type="http://schemas.openxmlformats.org/officeDocument/2006/relationships/image" Target="../media/image227.png"/><Relationship Id="rId11" Type="http://schemas.openxmlformats.org/officeDocument/2006/relationships/image" Target="../media/image225.png"/><Relationship Id="rId10" Type="http://schemas.openxmlformats.org/officeDocument/2006/relationships/image" Target="../media/image2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26.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training.linuxfoundation.org/" TargetMode="External"/><Relationship Id="rId4" Type="http://schemas.openxmlformats.org/officeDocument/2006/relationships/image" Target="../media/image230.png"/><Relationship Id="rId5" Type="http://schemas.openxmlformats.org/officeDocument/2006/relationships/image" Target="../media/image232.png"/><Relationship Id="rId6" Type="http://schemas.openxmlformats.org/officeDocument/2006/relationships/image" Target="../media/image231.png"/><Relationship Id="rId7" Type="http://schemas.openxmlformats.org/officeDocument/2006/relationships/image" Target="../media/image229.png"/><Relationship Id="rId8" Type="http://schemas.openxmlformats.org/officeDocument/2006/relationships/image" Target="../media/image2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0" name="Google Shape;970;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1" name="Google Shape;971;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7" name="Google Shape;977;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8" name="Google Shape;978;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990" name="Google Shape;990;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 with Zowe</a:t>
            </a:r>
            <a:endParaRPr sz="2500"/>
          </a:p>
        </p:txBody>
      </p:sp>
      <p:pic>
        <p:nvPicPr>
          <p:cNvPr id="991" name="Google Shape;991;p126"/>
          <p:cNvPicPr preferRelativeResize="0"/>
          <p:nvPr/>
        </p:nvPicPr>
        <p:blipFill>
          <a:blip r:embed="rId3">
            <a:alphaModFix/>
          </a:blip>
          <a:stretch>
            <a:fillRect/>
          </a:stretch>
        </p:blipFill>
        <p:spPr>
          <a:xfrm>
            <a:off x="3025664" y="678896"/>
            <a:ext cx="3064764" cy="1355370"/>
          </a:xfrm>
          <a:prstGeom prst="rect">
            <a:avLst/>
          </a:prstGeom>
          <a:noFill/>
          <a:ln>
            <a:noFill/>
          </a:ln>
        </p:spPr>
      </p:pic>
      <p:sp>
        <p:nvSpPr>
          <p:cNvPr id="992" name="Google Shape;992;p12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993" name="Google Shape;993;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999" name="Google Shape;999;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0" name="Google Shape;1000;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1" name="Google Shape;1001;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2" name="Google Shape;1002;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3" name="Google Shape;1003;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4" name="Google Shape;1004;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0" name="Google Shape;1010;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1" name="Google Shape;1011;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2" name="Google Shape;1012;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3" name="Google Shape;1013;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4" name="Google Shape;1014;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5" name="Google Shape;1015;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6" name="Google Shape;1016;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17" name="Google Shape;1017;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3" name="Google Shape;1023;p12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1024" name="Google Shape;1024;p12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1025" name="Google Shape;1025;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1026" name="Google Shape;1026;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0"/>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33" name="Google Shape;1033;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34" name="Google Shape;1034;p130"/>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35" name="Google Shape;1035;p130"/>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36" name="Google Shape;1036;p130"/>
          <p:cNvGrpSpPr/>
          <p:nvPr/>
        </p:nvGrpSpPr>
        <p:grpSpPr>
          <a:xfrm>
            <a:off x="5080729" y="1320830"/>
            <a:ext cx="3486846" cy="1051791"/>
            <a:chOff x="4852425" y="1016000"/>
            <a:chExt cx="3816600" cy="1162200"/>
          </a:xfrm>
        </p:grpSpPr>
        <p:sp>
          <p:nvSpPr>
            <p:cNvPr id="1037" name="Google Shape;1037;p130"/>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38" name="Google Shape;1038;p130"/>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39" name="Google Shape;1039;p130"/>
          <p:cNvGrpSpPr/>
          <p:nvPr/>
        </p:nvGrpSpPr>
        <p:grpSpPr>
          <a:xfrm>
            <a:off x="5080729" y="2437078"/>
            <a:ext cx="3486846" cy="1051791"/>
            <a:chOff x="4852425" y="2173225"/>
            <a:chExt cx="3816600" cy="1162200"/>
          </a:xfrm>
        </p:grpSpPr>
        <p:sp>
          <p:nvSpPr>
            <p:cNvPr id="1040" name="Google Shape;1040;p130"/>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41" name="Google Shape;1041;p130"/>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42" name="Google Shape;1042;p130"/>
          <p:cNvGrpSpPr/>
          <p:nvPr/>
        </p:nvGrpSpPr>
        <p:grpSpPr>
          <a:xfrm>
            <a:off x="5080729" y="3553327"/>
            <a:ext cx="3486846" cy="1112382"/>
            <a:chOff x="4852425" y="3406650"/>
            <a:chExt cx="3816600" cy="1229152"/>
          </a:xfrm>
        </p:grpSpPr>
        <p:sp>
          <p:nvSpPr>
            <p:cNvPr id="1043" name="Google Shape;1043;p130"/>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44" name="Google Shape;1044;p130"/>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45" name="Google Shape;1045;p130"/>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3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52" name="Google Shape;1052;p13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59" name="Google Shape;1059;p132"/>
          <p:cNvGrpSpPr/>
          <p:nvPr/>
        </p:nvGrpSpPr>
        <p:grpSpPr>
          <a:xfrm>
            <a:off x="557875" y="796100"/>
            <a:ext cx="2678801" cy="3901775"/>
            <a:chOff x="1718400" y="1321825"/>
            <a:chExt cx="2678801" cy="3901775"/>
          </a:xfrm>
        </p:grpSpPr>
        <p:pic>
          <p:nvPicPr>
            <p:cNvPr id="1060" name="Google Shape;1060;p13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61" name="Google Shape;1061;p13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62" name="Google Shape;1062;p13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63" name="Google Shape;1063;p13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64" name="Google Shape;1064;p13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65" name="Google Shape;1065;p13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66" name="Google Shape;1066;p13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67" name="Google Shape;1067;p13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73" name="Google Shape;1073;p13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074" name="Google Shape;1074;p13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075" name="Google Shape;1075;p133"/>
          <p:cNvGrpSpPr/>
          <p:nvPr/>
        </p:nvGrpSpPr>
        <p:grpSpPr>
          <a:xfrm>
            <a:off x="879958" y="4525041"/>
            <a:ext cx="2910942" cy="381009"/>
            <a:chOff x="879958" y="4525041"/>
            <a:chExt cx="2910942" cy="381009"/>
          </a:xfrm>
        </p:grpSpPr>
        <p:pic>
          <p:nvPicPr>
            <p:cNvPr id="1076" name="Google Shape;1076;p13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077" name="Google Shape;1077;p13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078" name="Google Shape;1078;p13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3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085" name="Google Shape;1085;p13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More details to come in </a:t>
            </a:r>
            <a:r>
              <a:rPr lang="en-US"/>
              <a:t>2024</a:t>
            </a:r>
            <a:endParaRPr/>
          </a:p>
        </p:txBody>
      </p:sp>
      <p:pic>
        <p:nvPicPr>
          <p:cNvPr id="1086" name="Google Shape;1086;p13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093" name="Google Shape;1093;p13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094" name="Google Shape;1094;p13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95" name="Google Shape;1095;p13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02" name="Google Shape;1102;p136"/>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In 2023 we aligned with key industry events to bring this innovation to end-users, helping them leverage and engage the open innovation happening in mainframe.</a:t>
            </a:r>
            <a:endParaRPr/>
          </a:p>
        </p:txBody>
      </p:sp>
      <p:sp>
        <p:nvSpPr>
          <p:cNvPr id="1103" name="Google Shape;1103;p13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04" name="Google Shape;1104;p13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16" name="Google Shape;1116;p138"/>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17" name="Google Shape;1117;p13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24" name="Google Shape;1124;p13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25" name="Google Shape;1125;p13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26" name="Google Shape;1126;p139"/>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27" name="Google Shape;1127;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28" name="Google Shape;1128;p139"/>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29" name="Google Shape;1129;p13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33" name="Shape 1133"/>
        <p:cNvGrpSpPr/>
        <p:nvPr/>
      </p:nvGrpSpPr>
      <p:grpSpPr>
        <a:xfrm>
          <a:off x="0" y="0"/>
          <a:ext cx="0" cy="0"/>
          <a:chOff x="0" y="0"/>
          <a:chExt cx="0" cy="0"/>
        </a:xfrm>
      </p:grpSpPr>
      <p:sp>
        <p:nvSpPr>
          <p:cNvPr id="1134" name="Google Shape;1134;p140"/>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35" name="Google Shape;1135;p140"/>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36" name="Google Shape;1136;p140"/>
          <p:cNvPicPr preferRelativeResize="0"/>
          <p:nvPr/>
        </p:nvPicPr>
        <p:blipFill>
          <a:blip r:embed="rId4">
            <a:alphaModFix/>
          </a:blip>
          <a:stretch>
            <a:fillRect/>
          </a:stretch>
        </p:blipFill>
        <p:spPr>
          <a:xfrm>
            <a:off x="-5325" y="839025"/>
            <a:ext cx="9144003" cy="39156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43" name="Google Shape;1143;p141"/>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141"/>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45" name="Google Shape;1145;p141"/>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2"/>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pic>
        <p:nvPicPr>
          <p:cNvPr id="1152" name="Google Shape;1152;p142"/>
          <p:cNvPicPr preferRelativeResize="0"/>
          <p:nvPr/>
        </p:nvPicPr>
        <p:blipFill rotWithShape="1">
          <a:blip r:embed="rId3">
            <a:alphaModFix/>
          </a:blip>
          <a:srcRect b="28469" l="1224" r="0" t="0"/>
          <a:stretch/>
        </p:blipFill>
        <p:spPr>
          <a:xfrm>
            <a:off x="0" y="776700"/>
            <a:ext cx="9144003" cy="43164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descr="12c copy" id="1157" name="Google Shape;1157;p14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58" name="Google Shape;1158;p14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14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p143"/>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61" name="Google Shape;1161;p14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62" name="Google Shape;1162;p14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74" name="Google Shape;1174;p145"/>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6"/>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181" name="Google Shape;1181;p14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182" name="Google Shape;1182;p146"/>
          <p:cNvGrpSpPr/>
          <p:nvPr/>
        </p:nvGrpSpPr>
        <p:grpSpPr>
          <a:xfrm>
            <a:off x="7449638" y="867226"/>
            <a:ext cx="1435200" cy="4101699"/>
            <a:chOff x="7850187" y="970151"/>
            <a:chExt cx="1435200" cy="4101699"/>
          </a:xfrm>
        </p:grpSpPr>
        <p:pic>
          <p:nvPicPr>
            <p:cNvPr id="1183" name="Google Shape;1183;p14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184" name="Google Shape;1184;p14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185" name="Google Shape;1185;p14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186" name="Google Shape;1186;p14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187" name="Google Shape;1187;p14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188" name="Google Shape;1188;p14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189" name="Google Shape;1189;p14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190" name="Google Shape;1190;p14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191" name="Google Shape;1191;p14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192" name="Google Shape;1192;p14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193" name="Google Shape;1193;p14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199" name="Google Shape;1199;p147"/>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00" name="Google Shape;1200;p147"/>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01" name="Google Shape;1201;p147"/>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07" name="Google Shape;1207;p148"/>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08" name="Google Shape;1208;p148"/>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09" name="Google Shape;1209;p148"/>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16" name="Google Shape;1216;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17" name="Google Shape;1217;p149"/>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18" name="Google Shape;1218;p149"/>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19" name="Google Shape;1219;p149"/>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25" name="Google Shape;1225;p150"/>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26" name="Google Shape;1226;p150"/>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1"/>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32" name="Google Shape;1232;p151"/>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33" name="Google Shape;1233;p151"/>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34" name="Google Shape;1234;p151"/>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35" name="Google Shape;1235;p151"/>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36" name="Google Shape;1236;p151"/>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37" name="Google Shape;1237;p151"/>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38" name="Google Shape;1238;p151"/>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39" name="Google Shape;1239;p151"/>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40" name="Google Shape;1240;p151"/>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41" name="Google Shape;1241;p151"/>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42" name="Google Shape;1242;p151"/>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43" name="Google Shape;1243;p151"/>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44" name="Google Shape;1244;p151"/>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45" name="Google Shape;1245;p151"/>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46" name="Google Shape;1246;p151"/>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47" name="Google Shape;1247;p151"/>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48" name="Google Shape;1248;p151"/>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49" name="Google Shape;1249;p151"/>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50" name="Google Shape;1250;p151"/>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51" name="Google Shape;1251;p151"/>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58" name="Google Shape;1258;p152"/>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59" name="Google Shape;1259;p15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65" name="Google Shape;1265;p153"/>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66" name="Google Shape;1266;p153"/>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73" name="Google Shape;1273;p154"/>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74" name="Google Shape;1274;p154"/>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75" name="Google Shape;1275;p154"/>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282" name="Google Shape;1282;p155"/>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283" name="Google Shape;1283;p155"/>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284" name="Google Shape;1284;p155"/>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285" name="Google Shape;1285;p155"/>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286" name="Google Shape;1286;p155"/>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287" name="Google Shape;1287;p155"/>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aphicFrame>
        <p:nvGraphicFramePr>
          <p:cNvPr id="1292" name="Google Shape;1292;p156"/>
          <p:cNvGraphicFramePr/>
          <p:nvPr/>
        </p:nvGraphicFramePr>
        <p:xfrm>
          <a:off x="455612" y="750889"/>
          <a:ext cx="3000000" cy="3000000"/>
        </p:xfrm>
        <a:graphic>
          <a:graphicData uri="http://schemas.openxmlformats.org/drawingml/2006/table">
            <a:tbl>
              <a:tblPr>
                <a:noFill/>
                <a:tableStyleId>{D76EB14C-A27A-462A-9B3B-88F3760A4544}</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293" name="Google Shape;1293;p156"/>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294" name="Google Shape;1294;p15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295" name="Google Shape;1295;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57"/>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01" name="Google Shape;1301;p157"/>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